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96" r:id="rId2"/>
    <p:sldId id="456" r:id="rId3"/>
    <p:sldId id="413" r:id="rId4"/>
    <p:sldId id="430" r:id="rId5"/>
    <p:sldId id="431" r:id="rId6"/>
    <p:sldId id="451" r:id="rId7"/>
    <p:sldId id="459" r:id="rId8"/>
    <p:sldId id="432" r:id="rId9"/>
    <p:sldId id="433" r:id="rId10"/>
    <p:sldId id="434" r:id="rId11"/>
    <p:sldId id="435" r:id="rId12"/>
    <p:sldId id="436" r:id="rId13"/>
    <p:sldId id="437" r:id="rId14"/>
    <p:sldId id="471" r:id="rId15"/>
    <p:sldId id="472" r:id="rId16"/>
    <p:sldId id="474" r:id="rId17"/>
    <p:sldId id="475" r:id="rId18"/>
    <p:sldId id="476" r:id="rId19"/>
    <p:sldId id="477" r:id="rId20"/>
    <p:sldId id="490" r:id="rId21"/>
    <p:sldId id="491" r:id="rId22"/>
    <p:sldId id="4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87" autoAdjust="0"/>
    <p:restoredTop sz="90113" autoAdjust="0"/>
  </p:normalViewPr>
  <p:slideViewPr>
    <p:cSldViewPr>
      <p:cViewPr>
        <p:scale>
          <a:sx n="100" d="100"/>
          <a:sy n="100" d="100"/>
        </p:scale>
        <p:origin x="115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D0131-1E89-4B59-9C51-79E4B0563557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69373-DBA2-4515-8C31-9A1A32F5C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9373-DBA2-4515-8C31-9A1A32F5CF2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География 2\Geografiya-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75656" y="1484784"/>
            <a:ext cx="6408712" cy="1470025"/>
          </a:xfrm>
          <a:solidFill>
            <a:schemeClr val="lt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4800" b="1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661248"/>
            <a:ext cx="5559775" cy="8640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706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847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DC0F3-243F-4904-94F4-68641C2A549A}" type="datetimeFigureOut">
              <a:rPr lang="ru-RU"/>
              <a:pPr>
                <a:defRPr/>
              </a:pPr>
              <a:t>11.12.2025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5BF0A-15FD-415B-A6D0-A71349044E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10" Type="http://schemas.microsoft.com/office/2007/relationships/hdphoto" Target="../media/hdphoto1.wdp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ProPowerPoint\География 2\Geografiya-2-Slid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792088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3166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596336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М.Б. Греков  художник-баталист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6192688" cy="539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Праздник «</a:t>
            </a:r>
            <a:r>
              <a:rPr lang="ru-RU" dirty="0" err="1" smtClean="0"/>
              <a:t>Грековское</a:t>
            </a:r>
            <a:r>
              <a:rPr lang="ru-RU" dirty="0" smtClean="0"/>
              <a:t> лето»</a:t>
            </a:r>
            <a:endParaRPr lang="ru-RU" dirty="0"/>
          </a:p>
        </p:txBody>
      </p:sp>
      <p:pic>
        <p:nvPicPr>
          <p:cNvPr id="4" name="Содержимое 3" descr="D:\Рабочий стол 2\Мои документы\фото Л.И Греков. Праздник\DSC0437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00200"/>
            <a:ext cx="3888433" cy="43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Рабочий стол 2\Мои документы\фото Л.И Греков. Праздник\DSC043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268760"/>
            <a:ext cx="41764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0"/>
            <a:ext cx="7200800" cy="129614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Заочная экскурсия                     По – </a:t>
            </a:r>
            <a:r>
              <a:rPr lang="ru-RU" dirty="0" err="1" smtClean="0"/>
              <a:t>Грековским</a:t>
            </a:r>
            <a:r>
              <a:rPr lang="ru-RU" dirty="0" smtClean="0"/>
              <a:t> местам</a:t>
            </a:r>
            <a:br>
              <a:rPr lang="ru-RU" dirty="0" smtClean="0"/>
            </a:br>
            <a:r>
              <a:rPr lang="ru-RU" dirty="0" smtClean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72816"/>
            <a:ext cx="9217024" cy="43142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На экскурсии мы познакомимся    с культурными и природными 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     объектами нашего района, связанные с именем художника</a:t>
            </a:r>
          </a:p>
          <a:p>
            <a:pPr>
              <a:lnSpc>
                <a:spcPct val="90000"/>
              </a:lnSpc>
              <a:buNone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        - баталиста  </a:t>
            </a:r>
            <a:r>
              <a:rPr lang="ru-RU" sz="4400" b="1" dirty="0" err="1" smtClean="0">
                <a:solidFill>
                  <a:schemeClr val="accent1">
                    <a:lumMod val="75000"/>
                  </a:schemeClr>
                </a:solidFill>
              </a:rPr>
              <a:t>М.Б.Грекова</a:t>
            </a:r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sz="4800" b="1" dirty="0" smtClean="0">
              <a:solidFill>
                <a:srgbClr val="0070C0"/>
              </a:solidFill>
            </a:endParaRPr>
          </a:p>
          <a:p>
            <a:pPr marL="609600" indent="-609600">
              <a:lnSpc>
                <a:spcPct val="80000"/>
              </a:lnSpc>
              <a:buClr>
                <a:schemeClr val="bg2">
                  <a:lumMod val="50000"/>
                </a:schemeClr>
              </a:buClr>
              <a:buSzPct val="100000"/>
              <a:buNone/>
              <a:defRPr/>
            </a:pPr>
            <a:endParaRPr lang="ru-RU" sz="4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85728"/>
            <a:ext cx="7200800" cy="11492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Памятный камень, в честь рода </a:t>
            </a:r>
            <a:r>
              <a:rPr lang="ru-RU" dirty="0" err="1" smtClean="0"/>
              <a:t>Грековых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12776"/>
            <a:ext cx="4824535" cy="504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Выписка из метрической книги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SWScan00037.t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7"/>
            <a:ext cx="7776863" cy="47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Мать  художника –И.А. </a:t>
            </a:r>
            <a:r>
              <a:rPr lang="ru-RU" dirty="0" err="1" smtClean="0"/>
              <a:t>Грекова</a:t>
            </a:r>
            <a:endParaRPr lang="ru-RU" dirty="0"/>
          </a:p>
        </p:txBody>
      </p:sp>
      <p:pic>
        <p:nvPicPr>
          <p:cNvPr id="4" name="Содержимое 3" descr="C:\Documents and Settings\Admin\Рабочий стол\греков художник\Греков\SWScan00023.t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96752"/>
            <a:ext cx="6624736" cy="525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Семья </a:t>
            </a:r>
            <a:r>
              <a:rPr lang="ru-RU" smtClean="0"/>
              <a:t>Грековых</a:t>
            </a:r>
            <a:endParaRPr lang="ru-RU" dirty="0"/>
          </a:p>
        </p:txBody>
      </p:sp>
      <p:pic>
        <p:nvPicPr>
          <p:cNvPr id="4" name="Содержимое 3" descr="http://maslovka.info/images/555/GREKOV-3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511" y="1600200"/>
            <a:ext cx="7568977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Пейзаж родной природы</a:t>
            </a:r>
            <a:endParaRPr lang="ru-RU" dirty="0"/>
          </a:p>
        </p:txBody>
      </p:sp>
      <p:pic>
        <p:nvPicPr>
          <p:cNvPr id="4" name="Содержимое 3" descr="http://maslovka.info/images/555/GREKOV-1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72728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Корнеев родник</a:t>
            </a:r>
            <a:endParaRPr lang="ru-RU" dirty="0"/>
          </a:p>
        </p:txBody>
      </p:sp>
      <p:pic>
        <p:nvPicPr>
          <p:cNvPr id="4" name="Содержимое 3" descr="C:\Documents and Settings\kompik\Мои документы\мой хутор\Фотографии с природой\IMG_413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984776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Конь  Русак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kompik\Рабочий стол\греков художник\Греков\фото греков\урок7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192687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Церковно-приходская школа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5108" y="1600200"/>
            <a:ext cx="7253784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Памятная доска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253" y="1600200"/>
            <a:ext cx="7341494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Свято – </a:t>
            </a:r>
            <a:r>
              <a:rPr lang="ru-RU" smtClean="0"/>
              <a:t>Никольский храм</a:t>
            </a:r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7632848" cy="525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2.bp.blogspot.com/_vYPIDwOMhm4/R5-kHaOf5mI/AAAAAAAAIAE/G5jufIz9t14/s1600/Grekov0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6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6021288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mtClean="0">
                <a:solidFill>
                  <a:schemeClr val="accent2">
                    <a:lumMod val="75000"/>
                  </a:schemeClr>
                </a:solidFill>
              </a:rPr>
              <a:t>Тачанка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www.hrono.ru/img/rgd/grekov_tru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59632" y="5949280"/>
            <a:ext cx="585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2"/>
                </a:solidFill>
              </a:rPr>
              <a:t>Знаменосец и трубач</a:t>
            </a:r>
            <a:endParaRPr lang="ru-RU" sz="48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hrono.ru/img/rgd/grekov19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553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7624" y="5733256"/>
            <a:ext cx="7092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Трубачи Первой конной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 – музей </a:t>
            </a:r>
            <a:r>
              <a:rPr lang="ru-RU" dirty="0" err="1" smtClean="0"/>
              <a:t>Грекова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720080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kompik\Мои документы\Греков\Музей Грекова\Фото0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Documents and Settings\kompik\Мои документы\Греков\Музей Грекова\Фото03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Посещение потомками </a:t>
            </a:r>
            <a:r>
              <a:rPr lang="ru-RU" sz="3200" dirty="0" err="1" smtClean="0"/>
              <a:t>Грекова</a:t>
            </a:r>
            <a:r>
              <a:rPr lang="ru-RU" sz="3200" dirty="0" smtClean="0"/>
              <a:t>,  именья </a:t>
            </a:r>
            <a:r>
              <a:rPr lang="ru-RU" sz="3200" dirty="0" err="1" smtClean="0"/>
              <a:t>Грековых</a:t>
            </a:r>
            <a:r>
              <a:rPr lang="ru-RU" sz="3200" dirty="0" smtClean="0"/>
              <a:t> в хуторе Ивановка</a:t>
            </a:r>
            <a:endParaRPr lang="ru-RU" sz="3200" dirty="0"/>
          </a:p>
        </p:txBody>
      </p:sp>
      <p:pic>
        <p:nvPicPr>
          <p:cNvPr id="4" name="Содержимое 3" descr="C:\Documents and Settings\kompik\Рабочий стол\греков художник\Греков\SWScan00018.t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770485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108012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Грековы</a:t>
            </a:r>
            <a:r>
              <a:rPr lang="ru-RU" dirty="0" smtClean="0"/>
              <a:t> из Канады в                М-Берёзовской слободе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08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ssasin\Desktop\природа\47A1F496-A17F-3B8A-1D18-3FAB1415D6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5984" y="2000240"/>
            <a:ext cx="5801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Благодарю за внимание 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grafi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Geografik</Template>
  <TotalTime>1806</TotalTime>
  <Words>96</Words>
  <Application>Microsoft Office PowerPoint</Application>
  <PresentationFormat>Экран (4:3)</PresentationFormat>
  <Paragraphs>24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Geografik</vt:lpstr>
      <vt:lpstr>М.Б. Греков  художник-баталист</vt:lpstr>
      <vt:lpstr>Праздник «Грековское лето»</vt:lpstr>
      <vt:lpstr> Заочная экскурсия                     По – Грековским местам  </vt:lpstr>
      <vt:lpstr>Памятный камень, в честь рода Грековых</vt:lpstr>
      <vt:lpstr>Выписка из метрической книги</vt:lpstr>
      <vt:lpstr>Мать  художника –И.А. Грекова</vt:lpstr>
      <vt:lpstr>Семья Грековых</vt:lpstr>
      <vt:lpstr>Пейзаж родной природы</vt:lpstr>
      <vt:lpstr>Корнеев родник</vt:lpstr>
      <vt:lpstr>Конь  Русак</vt:lpstr>
      <vt:lpstr>Церковно-приходская школа</vt:lpstr>
      <vt:lpstr>Памятная доска</vt:lpstr>
      <vt:lpstr>Свято – Никольский храм</vt:lpstr>
      <vt:lpstr>Слайд 14</vt:lpstr>
      <vt:lpstr>Слайд 15</vt:lpstr>
      <vt:lpstr>Слайд 16</vt:lpstr>
      <vt:lpstr>Дом – музей Грекова</vt:lpstr>
      <vt:lpstr>Слайд 18</vt:lpstr>
      <vt:lpstr>Слайд 19</vt:lpstr>
      <vt:lpstr>Посещение потомками Грекова,  именья Грековых в хуторе Ивановка</vt:lpstr>
      <vt:lpstr>Грековы из Канады в                М-Берёзовской слободе</vt:lpstr>
      <vt:lpstr>Слайд 22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Диссеминация  инновационного педагогического опыта</dc:title>
  <dc:creator>Людмила</dc:creator>
  <dc:description>http://propowerpoint.ru - Бесплатные шаблоны для презентаций. Полезные советы и уроки  PowerPoint .</dc:description>
  <cp:lastModifiedBy>WOLF</cp:lastModifiedBy>
  <cp:revision>270</cp:revision>
  <dcterms:created xsi:type="dcterms:W3CDTF">2015-03-20T15:53:54Z</dcterms:created>
  <dcterms:modified xsi:type="dcterms:W3CDTF">2025-12-11T17:55:58Z</dcterms:modified>
</cp:coreProperties>
</file>