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507" r:id="rId2"/>
    <p:sldId id="497" r:id="rId3"/>
    <p:sldId id="512" r:id="rId4"/>
    <p:sldId id="498" r:id="rId5"/>
    <p:sldId id="499" r:id="rId6"/>
    <p:sldId id="500" r:id="rId7"/>
    <p:sldId id="501" r:id="rId8"/>
    <p:sldId id="502" r:id="rId9"/>
    <p:sldId id="503" r:id="rId10"/>
    <p:sldId id="515" r:id="rId11"/>
    <p:sldId id="516" r:id="rId12"/>
    <p:sldId id="496" r:id="rId13"/>
    <p:sldId id="430" r:id="rId14"/>
    <p:sldId id="504" r:id="rId15"/>
    <p:sldId id="508" r:id="rId16"/>
    <p:sldId id="510" r:id="rId17"/>
    <p:sldId id="511" r:id="rId18"/>
    <p:sldId id="506" r:id="rId19"/>
    <p:sldId id="517" r:id="rId20"/>
    <p:sldId id="518" r:id="rId21"/>
    <p:sldId id="513" r:id="rId22"/>
    <p:sldId id="514" r:id="rId23"/>
    <p:sldId id="45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132" autoAdjust="0"/>
    <p:restoredTop sz="90113" autoAdjust="0"/>
  </p:normalViewPr>
  <p:slideViewPr>
    <p:cSldViewPr>
      <p:cViewPr>
        <p:scale>
          <a:sx n="100" d="100"/>
          <a:sy n="100" d="100"/>
        </p:scale>
        <p:origin x="-720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D0131-1E89-4B59-9C51-79E4B0563557}" type="datetimeFigureOut">
              <a:rPr lang="ru-RU" smtClean="0"/>
              <a:pPr/>
              <a:t>07.12.2024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69373-DBA2-4515-8C31-9A1A32F5C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F561-A321-4B17-92F5-6B77B4A507B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98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9373-DBA2-4515-8C31-9A1A32F5CF2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ProPowerPoint\География 2\Geografiya-2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475656" y="1484784"/>
            <a:ext cx="6408712" cy="1470025"/>
          </a:xfrm>
          <a:solidFill>
            <a:schemeClr val="lt1"/>
          </a:solidFill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4800" b="1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5661248"/>
            <a:ext cx="5559775" cy="8640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5706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38478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FDC0F3-243F-4904-94F4-68641C2A549A}" type="datetimeFigureOut">
              <a:rPr lang="ru-RU"/>
              <a:pPr>
                <a:defRPr/>
              </a:pPr>
              <a:t>07.12.2024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5BF0A-15FD-415B-A6D0-A71349044E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10" Type="http://schemas.microsoft.com/office/2007/relationships/hdphoto" Target="../media/hdphoto1.wdp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ProPowerPoint\География 2\Geografiya-2-Slid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792088"/>
          </a:xfrm>
          <a:prstGeom prst="rect">
            <a:avLst/>
          </a:prstGeom>
          <a:solidFill>
            <a:schemeClr val="accent1"/>
          </a:solidFill>
          <a:ln w="1905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1667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928670"/>
            <a:ext cx="6408712" cy="22860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Краеведческий лекторий</a:t>
            </a:r>
            <a:br>
              <a:rPr lang="ru-RU" dirty="0" smtClean="0"/>
            </a:br>
            <a:r>
              <a:rPr lang="ru-RU" dirty="0" err="1" smtClean="0"/>
              <a:t>Милютинский</a:t>
            </a:r>
            <a:r>
              <a:rPr lang="ru-RU" dirty="0" smtClean="0"/>
              <a:t> район- мой родной край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Страницы истории </a:t>
            </a:r>
            <a:r>
              <a:rPr lang="ru-RU" dirty="0" err="1" smtClean="0"/>
              <a:t>Милютинского</a:t>
            </a:r>
            <a:r>
              <a:rPr lang="ru-RU" dirty="0" smtClean="0"/>
              <a:t> района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ваня\Desktop\Старченковы\dscn03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481422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аня\Desktop\Старченковы\p101004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562" y="23870"/>
            <a:ext cx="4735438" cy="33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аня\Desktop\Старченковы\p10106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3356992"/>
            <a:ext cx="4673675" cy="350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аня\Desktop\Старченковы\ошщз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3673" y="3356992"/>
            <a:ext cx="4471451" cy="35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8771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ваня\Desktop\Старченковы\Эколого-краеведческий путеводитель По Грековским местам\Milut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0" y="26333"/>
            <a:ext cx="3357286" cy="41764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59621" y="4176464"/>
            <a:ext cx="34794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Д.А. </a:t>
            </a:r>
            <a:r>
              <a:rPr lang="ru-RU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Милютин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 descr="C:\Users\ваня\Desktop\Старченковы\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18986"/>
            <a:ext cx="4852740" cy="3713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91880" y="3810073"/>
            <a:ext cx="504056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Милютинский</a:t>
            </a:r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район на карте ростовской области.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6462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437122"/>
            <a:ext cx="7029772" cy="6420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259982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813" y="115888"/>
            <a:ext cx="7200900" cy="109853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Мельница 1913 г.</a:t>
            </a:r>
            <a:endParaRPr lang="ru-RU" dirty="0"/>
          </a:p>
        </p:txBody>
      </p:sp>
      <p:pic>
        <p:nvPicPr>
          <p:cNvPr id="21506" name="Содержимое 3" descr="Памятник архитектуры «Мельница. 1913 год»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1214438"/>
            <a:ext cx="7643812" cy="4559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Свято-Никольский храм</a:t>
            </a:r>
            <a:endParaRPr lang="ru-RU" dirty="0"/>
          </a:p>
        </p:txBody>
      </p:sp>
      <p:pic>
        <p:nvPicPr>
          <p:cNvPr id="20482" name="Содержимое 3" descr="Памятник архитектуры «Николо-Евдокиевский храм»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57250" y="1714500"/>
            <a:ext cx="7358063" cy="42783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Церковно-приходская школа         1887 года</a:t>
            </a:r>
            <a:endParaRPr lang="ru-RU" b="1" dirty="0"/>
          </a:p>
        </p:txBody>
      </p:sp>
      <p:pic>
        <p:nvPicPr>
          <p:cNvPr id="4" name="Содержимое 3" descr="Памятник истории «Школа, где учился М.Б. Греков с 1890-94 гг.»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7929618" cy="3909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Памятная доска</a:t>
            </a: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1253" y="1600200"/>
            <a:ext cx="7341494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Конь  Русак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C:\Documents and Settings\kompik\Рабочий стол\греков художник\Греков\фото греков\урок7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6192687" cy="504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Пейзаж родной природы</a:t>
            </a:r>
            <a:endParaRPr lang="ru-RU" dirty="0"/>
          </a:p>
        </p:txBody>
      </p:sp>
      <p:pic>
        <p:nvPicPr>
          <p:cNvPr id="4" name="Содержимое 3" descr="http://maslovka.info/images/555/GREKOV-1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24744"/>
            <a:ext cx="727280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596336" cy="7920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М.Б. Греков  художник-баталист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6192688" cy="539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85728"/>
            <a:ext cx="7200800" cy="11492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Памятный камень, в честь рода </a:t>
            </a:r>
            <a:r>
              <a:rPr lang="ru-RU" dirty="0" err="1" smtClean="0"/>
              <a:t>Грековых</a:t>
            </a:r>
            <a:endParaRPr lang="ru-RU" dirty="0"/>
          </a:p>
        </p:txBody>
      </p:sp>
      <p:pic>
        <p:nvPicPr>
          <p:cNvPr id="4" name="Содержимое 3" descr="C:\Documents and Settings\kompik\Рабочий стол\греков художник\Греков\фото греков\урок71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12776"/>
            <a:ext cx="4824535" cy="504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Великая Отечественная война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За четыре года Великой Отечественной войны с территории района было призвано 7461 человек, скончалось от ран и пропало без вести 4541 наших земляков. Вернулись 2920 наших дедов, отцов, братьев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714356"/>
            <a:ext cx="7200800" cy="10064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Герой Советского Союза             А. Т. </a:t>
            </a:r>
            <a:r>
              <a:rPr lang="ru-RU" dirty="0" err="1" smtClean="0"/>
              <a:t>Череватенко</a:t>
            </a:r>
            <a:endParaRPr lang="ru-RU" dirty="0"/>
          </a:p>
        </p:txBody>
      </p:sp>
      <p:pic>
        <p:nvPicPr>
          <p:cNvPr id="4" name="Содержимое 3" descr="Череватенко Алексей Тихонович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143116"/>
            <a:ext cx="1905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6248" y="2143116"/>
            <a:ext cx="4071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cs typeface="Aharoni" pitchFamily="2" charset="-79"/>
              </a:rPr>
              <a:t>На родине  Героя Советского Союза в Ст. </a:t>
            </a:r>
            <a:r>
              <a:rPr lang="ru-RU" b="1" dirty="0" err="1" smtClean="0">
                <a:solidFill>
                  <a:srgbClr val="0070C0"/>
                </a:solidFill>
                <a:cs typeface="Aharoni" pitchFamily="2" charset="-79"/>
              </a:rPr>
              <a:t>Селивановская</a:t>
            </a:r>
            <a:r>
              <a:rPr lang="ru-RU" b="1" dirty="0" smtClean="0">
                <a:solidFill>
                  <a:srgbClr val="0070C0"/>
                </a:solidFill>
                <a:cs typeface="Aharoni" pitchFamily="2" charset="-79"/>
              </a:rPr>
              <a:t> улице и средней школе присвоено его имя.                                    В станице </a:t>
            </a:r>
            <a:r>
              <a:rPr lang="ru-RU" b="1" dirty="0" err="1" smtClean="0">
                <a:solidFill>
                  <a:srgbClr val="0070C0"/>
                </a:solidFill>
                <a:cs typeface="Aharoni" pitchFamily="2" charset="-79"/>
              </a:rPr>
              <a:t>Селивановской</a:t>
            </a:r>
            <a:r>
              <a:rPr lang="ru-RU" b="1" dirty="0" smtClean="0">
                <a:solidFill>
                  <a:srgbClr val="0070C0"/>
                </a:solidFill>
                <a:cs typeface="Aharoni" pitchFamily="2" charset="-79"/>
              </a:rPr>
              <a:t> </a:t>
            </a:r>
            <a:r>
              <a:rPr lang="ru-RU" b="1" dirty="0" err="1" smtClean="0">
                <a:solidFill>
                  <a:srgbClr val="0070C0"/>
                </a:solidFill>
                <a:cs typeface="Aharoni" pitchFamily="2" charset="-79"/>
              </a:rPr>
              <a:t>Милютинского</a:t>
            </a:r>
            <a:r>
              <a:rPr lang="ru-RU" b="1" dirty="0" smtClean="0">
                <a:solidFill>
                  <a:srgbClr val="0070C0"/>
                </a:solidFill>
                <a:cs typeface="Aharoni" pitchFamily="2" charset="-79"/>
              </a:rPr>
              <a:t> района проводятся районные турниры по футболу на Кубок героя советского Союза            А.Т. </a:t>
            </a:r>
            <a:r>
              <a:rPr lang="ru-RU" b="1" dirty="0" err="1" smtClean="0">
                <a:solidFill>
                  <a:srgbClr val="0070C0"/>
                </a:solidFill>
                <a:cs typeface="Aharoni" pitchFamily="2" charset="-79"/>
              </a:rPr>
              <a:t>Череватенко</a:t>
            </a:r>
            <a:r>
              <a:rPr lang="ru-RU" b="1" dirty="0" smtClean="0">
                <a:solidFill>
                  <a:srgbClr val="0070C0"/>
                </a:solidFill>
                <a:cs typeface="Aharoni" pitchFamily="2" charset="-79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357166"/>
            <a:ext cx="7200800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Герой Советского Союза </a:t>
            </a:r>
            <a:r>
              <a:rPr lang="ru-RU" dirty="0" err="1" smtClean="0"/>
              <a:t>С.А.Воликов</a:t>
            </a:r>
            <a:endParaRPr lang="ru-RU" dirty="0"/>
          </a:p>
        </p:txBody>
      </p:sp>
      <p:pic>
        <p:nvPicPr>
          <p:cNvPr id="4" name="Содержимое 3" descr="https://mil-lib.rnd.muzkult.ru/media/2023/11/02/1334351108/IMG_7562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5" y="1857364"/>
            <a:ext cx="3857652" cy="3495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4876" y="1714488"/>
            <a:ext cx="3000396" cy="466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Ежегодно  2 ноября, в день рождения С.А. </a:t>
            </a:r>
            <a:r>
              <a:rPr lang="ru-RU" b="1" dirty="0" err="1" smtClean="0">
                <a:solidFill>
                  <a:srgbClr val="0070C0"/>
                </a:solidFill>
              </a:rPr>
              <a:t>Воликова</a:t>
            </a:r>
            <a:r>
              <a:rPr lang="ru-RU" b="1" dirty="0" smtClean="0">
                <a:solidFill>
                  <a:srgbClr val="0070C0"/>
                </a:solidFill>
              </a:rPr>
              <a:t>, у Мемориала Славы, где установлен бюст героя, проходит митинг, на котором,  представители органов местного самоуправления, сотрудники организаций и учреждений, ученики Милютинской средней школы, чтят  память героического земляка минутой молчания и возлагают цветы.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13121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Герой России</a:t>
            </a:r>
            <a:br>
              <a:rPr lang="ru-RU" dirty="0" smtClean="0"/>
            </a:br>
            <a:r>
              <a:rPr lang="ru-RU" dirty="0" smtClean="0"/>
              <a:t>П. С. </a:t>
            </a:r>
            <a:r>
              <a:rPr lang="ru-RU" dirty="0" err="1" smtClean="0"/>
              <a:t>Денейкин</a:t>
            </a:r>
            <a:endParaRPr lang="ru-RU" dirty="0"/>
          </a:p>
        </p:txBody>
      </p:sp>
      <p:pic>
        <p:nvPicPr>
          <p:cNvPr id="4" name="Содержимое 3" descr="http://old-milutka.donland.ru/Data/Sites/28/media/%D0%BE%D1%80%D0%B0%D0%B9%D0%BE%D0%BD%D0%B5/%D0%BF%D0%BE%D1%87%D0%B3%D1%80%D0%B0%D0%B6%D0%B4/%D0%B4%D0%B5%D0%B9%D0%BD%D0%B5%D0%BA%D0%B8%D0%BD%D1%84%D0%BE%D1%82%D0%BE.pn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3643338" cy="3900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7687" y="2143116"/>
            <a:ext cx="34290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b="1" dirty="0" smtClean="0">
                <a:solidFill>
                  <a:srgbClr val="0070C0"/>
                </a:solidFill>
              </a:rPr>
              <a:t> Указом Президента Российской Федерации   от 22 августа 1997 года «за большие заслуги в освоении новой техники» генералу армии </a:t>
            </a:r>
            <a:r>
              <a:rPr lang="ru-RU" b="1" dirty="0" err="1" smtClean="0">
                <a:solidFill>
                  <a:srgbClr val="0070C0"/>
                </a:solidFill>
              </a:rPr>
              <a:t>Дейнекину</a:t>
            </a:r>
            <a:r>
              <a:rPr lang="ru-RU" b="1" dirty="0" smtClean="0">
                <a:solidFill>
                  <a:srgbClr val="0070C0"/>
                </a:solidFill>
              </a:rPr>
              <a:t> Петру Степановичу было присвоено звание Героя Российской Федерации с вручением медали «Золотая Звезда».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16632"/>
            <a:ext cx="7200800" cy="13835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Герои Социалистического труда </a:t>
            </a:r>
            <a:r>
              <a:rPr lang="ru-RU" sz="2000" dirty="0" smtClean="0">
                <a:solidFill>
                  <a:srgbClr val="002060"/>
                </a:solidFill>
              </a:rPr>
              <a:t>бригадир полеводческой бригады Василий Иванович Ткачев и учитель Милютинской средней школы Валентина Ивановна </a:t>
            </a:r>
            <a:r>
              <a:rPr lang="ru-RU" sz="2000" dirty="0" err="1" smtClean="0">
                <a:solidFill>
                  <a:srgbClr val="002060"/>
                </a:solidFill>
              </a:rPr>
              <a:t>Бурейко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https://cdn.xn--h1ajim.xn--p1ai/images/d/dd/Bureyko_Vln_Ivn_gst7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71678"/>
            <a:ext cx="2143140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Ткачёв Василий Иванович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143116"/>
            <a:ext cx="2933715" cy="321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.</a:t>
            </a:r>
            <a:r>
              <a:rPr lang="ru-RU" dirty="0" smtClean="0"/>
              <a:t>  </a:t>
            </a:r>
            <a:r>
              <a:rPr lang="ru-RU" b="1" dirty="0" smtClean="0">
                <a:solidFill>
                  <a:srgbClr val="0070C0"/>
                </a:solidFill>
              </a:rPr>
              <a:t>Административный центр станица Милютинская удалена от </a:t>
            </a:r>
            <a:r>
              <a:rPr lang="ru-RU" b="1" dirty="0" err="1" smtClean="0">
                <a:solidFill>
                  <a:srgbClr val="0070C0"/>
                </a:solidFill>
              </a:rPr>
              <a:t>Ростова-на</a:t>
            </a:r>
            <a:r>
              <a:rPr lang="ru-RU" b="1" dirty="0" smtClean="0">
                <a:solidFill>
                  <a:srgbClr val="0070C0"/>
                </a:solidFill>
              </a:rPr>
              <a:t> –Дону на 295 км. Ближайший город области –Морозовск. Расстояние от Милютинской до Волгограда насчитывает 261 км, до Краснодара -561 км.</a:t>
            </a:r>
          </a:p>
          <a:p>
            <a:r>
              <a:rPr lang="ru-RU" b="1" dirty="0" smtClean="0">
                <a:solidFill>
                  <a:srgbClr val="0070C0"/>
                </a:solidFill>
              </a:rPr>
              <a:t> Площадь территории </a:t>
            </a:r>
            <a:r>
              <a:rPr lang="ru-RU" b="1" dirty="0" err="1" smtClean="0">
                <a:solidFill>
                  <a:srgbClr val="0070C0"/>
                </a:solidFill>
              </a:rPr>
              <a:t>Милютинского</a:t>
            </a:r>
            <a:r>
              <a:rPr lang="ru-RU" b="1" dirty="0" smtClean="0">
                <a:solidFill>
                  <a:srgbClr val="0070C0"/>
                </a:solidFill>
              </a:rPr>
              <a:t> района составляет 2116 км</a:t>
            </a:r>
            <a:r>
              <a:rPr lang="ru-RU" b="1" baseline="30000" dirty="0" smtClean="0">
                <a:solidFill>
                  <a:srgbClr val="0070C0"/>
                </a:solidFill>
              </a:rPr>
              <a:t>2</a:t>
            </a:r>
            <a:r>
              <a:rPr lang="ru-RU" b="1" dirty="0" smtClean="0">
                <a:solidFill>
                  <a:srgbClr val="0070C0"/>
                </a:solidFill>
              </a:rPr>
              <a:t>, плотность населения – 8 чел./км</a:t>
            </a:r>
            <a:r>
              <a:rPr lang="ru-RU" b="1" baseline="30000" dirty="0" smtClean="0">
                <a:solidFill>
                  <a:srgbClr val="0070C0"/>
                </a:solidFill>
              </a:rPr>
              <a:t>2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Милютинский</a:t>
            </a:r>
            <a:r>
              <a:rPr lang="ru-RU" dirty="0" smtClean="0"/>
              <a:t> район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. </a:t>
            </a:r>
            <a:r>
              <a:rPr lang="ru-RU" b="1" dirty="0" smtClean="0">
                <a:solidFill>
                  <a:srgbClr val="0070C0"/>
                </a:solidFill>
              </a:rPr>
              <a:t>В настоящее время в административных границах района расположены 7 сельских поселений: </a:t>
            </a:r>
            <a:r>
              <a:rPr lang="ru-RU" b="1" dirty="0" err="1" smtClean="0">
                <a:solidFill>
                  <a:srgbClr val="0070C0"/>
                </a:solidFill>
              </a:rPr>
              <a:t>Лукичевское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Маньково</a:t>
            </a:r>
            <a:r>
              <a:rPr lang="ru-RU" b="1" dirty="0" smtClean="0">
                <a:solidFill>
                  <a:srgbClr val="0070C0"/>
                </a:solidFill>
              </a:rPr>
              <a:t> - </a:t>
            </a:r>
            <a:r>
              <a:rPr lang="ru-RU" b="1" dirty="0" err="1" smtClean="0">
                <a:solidFill>
                  <a:srgbClr val="0070C0"/>
                </a:solidFill>
              </a:rPr>
              <a:t>Березовское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Милютинское</a:t>
            </a:r>
            <a:r>
              <a:rPr lang="ru-RU" b="1" dirty="0" smtClean="0">
                <a:solidFill>
                  <a:srgbClr val="0070C0"/>
                </a:solidFill>
              </a:rPr>
              <a:t>, Николо -</a:t>
            </a:r>
            <a:r>
              <a:rPr lang="ru-RU" b="1" dirty="0" err="1" smtClean="0">
                <a:solidFill>
                  <a:srgbClr val="0070C0"/>
                </a:solidFill>
              </a:rPr>
              <a:t>Березовское</a:t>
            </a:r>
            <a:r>
              <a:rPr lang="ru-RU" b="1" dirty="0" smtClean="0">
                <a:solidFill>
                  <a:srgbClr val="0070C0"/>
                </a:solidFill>
              </a:rPr>
              <a:t>, Орловское, </a:t>
            </a:r>
            <a:r>
              <a:rPr lang="ru-RU" b="1" dirty="0" err="1" smtClean="0">
                <a:solidFill>
                  <a:srgbClr val="0070C0"/>
                </a:solidFill>
              </a:rPr>
              <a:t>Светочниковское</a:t>
            </a:r>
            <a:r>
              <a:rPr lang="ru-RU" b="1" dirty="0" smtClean="0">
                <a:solidFill>
                  <a:srgbClr val="0070C0"/>
                </a:solidFill>
              </a:rPr>
              <a:t>, </a:t>
            </a:r>
            <a:r>
              <a:rPr lang="ru-RU" b="1" dirty="0" err="1" smtClean="0">
                <a:solidFill>
                  <a:srgbClr val="0070C0"/>
                </a:solidFill>
              </a:rPr>
              <a:t>Селивановское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Общее количество населенных пунктов района – 46. 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</a:t>
            </a:r>
            <a:endParaRPr lang="ru-RU" dirty="0"/>
          </a:p>
        </p:txBody>
      </p:sp>
      <p:pic>
        <p:nvPicPr>
          <p:cNvPr id="4" name="Содержимое 3" descr="Флаг Милютинского район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428736"/>
            <a:ext cx="7215238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Герб </a:t>
            </a:r>
            <a:endParaRPr lang="ru-RU"/>
          </a:p>
        </p:txBody>
      </p:sp>
      <p:pic>
        <p:nvPicPr>
          <p:cNvPr id="4" name="Содержимое 3" descr="Герб Милютинского район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500174"/>
            <a:ext cx="371477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ssasin\Desktop\природа\47A1F496-A17F-3B8A-1D18-3FAB1415D6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85984" y="2000240"/>
            <a:ext cx="5801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Благодарю за внимание 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ografik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Geografik</Template>
  <TotalTime>2040</TotalTime>
  <Words>297</Words>
  <Application>Microsoft Office PowerPoint</Application>
  <PresentationFormat>Экран (4:3)</PresentationFormat>
  <Paragraphs>31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Geografik</vt:lpstr>
      <vt:lpstr>Краеведческий лекторий Милютинский район- мой родной край</vt:lpstr>
      <vt:lpstr>Страницы истории Милютинского района</vt:lpstr>
      <vt:lpstr>Слайд 3</vt:lpstr>
      <vt:lpstr>Слайд 4</vt:lpstr>
      <vt:lpstr>Слайд 5</vt:lpstr>
      <vt:lpstr>Мельница 1913 г.</vt:lpstr>
      <vt:lpstr>Свято-Никольский храм</vt:lpstr>
      <vt:lpstr>Церковно-приходская школа         1887 года</vt:lpstr>
      <vt:lpstr>Памятная доска</vt:lpstr>
      <vt:lpstr>Конь  Русак</vt:lpstr>
      <vt:lpstr>Пейзаж родной природы</vt:lpstr>
      <vt:lpstr>М.Б. Греков  художник-баталист</vt:lpstr>
      <vt:lpstr>Памятный камень, в честь рода Грековых</vt:lpstr>
      <vt:lpstr>Великая Отечественная война</vt:lpstr>
      <vt:lpstr>Герой Советского Союза             А. Т. Череватенко</vt:lpstr>
      <vt:lpstr>Герой Советского Союза С.А.Воликов</vt:lpstr>
      <vt:lpstr>Герой России П. С. Денейкин</vt:lpstr>
      <vt:lpstr>Герои Социалистического труда бригадир полеводческой бригады Василий Иванович Ткачев и учитель Милютинской средней школы Валентина Ивановна Бурейко</vt:lpstr>
      <vt:lpstr>Слайд 19</vt:lpstr>
      <vt:lpstr>Милютинский район</vt:lpstr>
      <vt:lpstr>Флаг</vt:lpstr>
      <vt:lpstr>Герб </vt:lpstr>
      <vt:lpstr>Слайд 23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Диссеминация  инновационного педагогического опыта</dc:title>
  <dc:creator>Людмила</dc:creator>
  <dc:description>http://propowerpoint.ru - Бесплатные шаблоны для презентаций. Полезные советы и уроки  PowerPoint .</dc:description>
  <cp:lastModifiedBy>WOLF</cp:lastModifiedBy>
  <cp:revision>299</cp:revision>
  <dcterms:created xsi:type="dcterms:W3CDTF">2015-03-20T15:53:54Z</dcterms:created>
  <dcterms:modified xsi:type="dcterms:W3CDTF">2024-12-07T19:47:23Z</dcterms:modified>
</cp:coreProperties>
</file>